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kiosk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7F2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7" d="100"/>
          <a:sy n="87" d="100"/>
        </p:scale>
        <p:origin x="52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F51C3-0672-4C60-8752-A78FDE7E3723}" type="datetimeFigureOut">
              <a:rPr lang="en-CA" smtClean="0"/>
              <a:t>2019-05-12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D1B38-7C70-48D4-8C4B-BA54271FB47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056611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F51C3-0672-4C60-8752-A78FDE7E3723}" type="datetimeFigureOut">
              <a:rPr lang="en-CA" smtClean="0"/>
              <a:t>2019-05-12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D1B38-7C70-48D4-8C4B-BA54271FB47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612453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F51C3-0672-4C60-8752-A78FDE7E3723}" type="datetimeFigureOut">
              <a:rPr lang="en-CA" smtClean="0"/>
              <a:t>2019-05-12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D1B38-7C70-48D4-8C4B-BA54271FB47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21192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F51C3-0672-4C60-8752-A78FDE7E3723}" type="datetimeFigureOut">
              <a:rPr lang="en-CA" smtClean="0"/>
              <a:t>2019-05-12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D1B38-7C70-48D4-8C4B-BA54271FB47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408458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F51C3-0672-4C60-8752-A78FDE7E3723}" type="datetimeFigureOut">
              <a:rPr lang="en-CA" smtClean="0"/>
              <a:t>2019-05-12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D1B38-7C70-48D4-8C4B-BA54271FB47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721723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F51C3-0672-4C60-8752-A78FDE7E3723}" type="datetimeFigureOut">
              <a:rPr lang="en-CA" smtClean="0"/>
              <a:t>2019-05-12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D1B38-7C70-48D4-8C4B-BA54271FB47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730690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F51C3-0672-4C60-8752-A78FDE7E3723}" type="datetimeFigureOut">
              <a:rPr lang="en-CA" smtClean="0"/>
              <a:t>2019-05-12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D1B38-7C70-48D4-8C4B-BA54271FB47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872390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F51C3-0672-4C60-8752-A78FDE7E3723}" type="datetimeFigureOut">
              <a:rPr lang="en-CA" smtClean="0"/>
              <a:t>2019-05-12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D1B38-7C70-48D4-8C4B-BA54271FB47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327958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F51C3-0672-4C60-8752-A78FDE7E3723}" type="datetimeFigureOut">
              <a:rPr lang="en-CA" smtClean="0"/>
              <a:t>2019-05-12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D1B38-7C70-48D4-8C4B-BA54271FB47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859283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F51C3-0672-4C60-8752-A78FDE7E3723}" type="datetimeFigureOut">
              <a:rPr lang="en-CA" smtClean="0"/>
              <a:t>2019-05-12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D1B38-7C70-48D4-8C4B-BA54271FB47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868682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F51C3-0672-4C60-8752-A78FDE7E3723}" type="datetimeFigureOut">
              <a:rPr lang="en-CA" smtClean="0"/>
              <a:t>2019-05-12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D1B38-7C70-48D4-8C4B-BA54271FB47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013836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6F51C3-0672-4C60-8752-A78FDE7E3723}" type="datetimeFigureOut">
              <a:rPr lang="en-CA" smtClean="0"/>
              <a:t>2019-05-12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DD1B38-7C70-48D4-8C4B-BA54271FB47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57999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object&#10;&#10;Description automatically generated">
            <a:extLst>
              <a:ext uri="{FF2B5EF4-FFF2-40B4-BE49-F238E27FC236}">
                <a16:creationId xmlns:a16="http://schemas.microsoft.com/office/drawing/2014/main" id="{C510D39D-4E7C-4B3F-84E8-EF3EEFEAA0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LineDraw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1302514"/>
            <a:ext cx="10905066" cy="42529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7B10816-A8AA-4097-998C-ECCA74ECBCAE}"/>
              </a:ext>
            </a:extLst>
          </p:cNvPr>
          <p:cNvSpPr txBox="1"/>
          <p:nvPr/>
        </p:nvSpPr>
        <p:spPr>
          <a:xfrm>
            <a:off x="4530970" y="5555487"/>
            <a:ext cx="35696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>
                <a:solidFill>
                  <a:srgbClr val="C7F247"/>
                </a:solidFill>
                <a:latin typeface="Garamond" panose="02020404030301010803" pitchFamily="18" charset="0"/>
              </a:rPr>
              <a:t>Building on Strengths</a:t>
            </a:r>
          </a:p>
        </p:txBody>
      </p:sp>
    </p:spTree>
    <p:extLst>
      <p:ext uri="{BB962C8B-B14F-4D97-AF65-F5344CB8AC3E}">
        <p14:creationId xmlns:p14="http://schemas.microsoft.com/office/powerpoint/2010/main" val="3304623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81"/>
    </mc:Choice>
    <mc:Fallback xmlns="">
      <p:transition spd="slow" advTm="10081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EF5BBC2D-148F-4CB4-8CE2-2171031CFE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170" y="643467"/>
            <a:ext cx="2918350" cy="153213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E15C57C-35E9-4696-8F9C-7570BD727E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0827" y="2672506"/>
            <a:ext cx="3159039" cy="1532134"/>
          </a:xfrm>
          <a:prstGeom prst="rect">
            <a:avLst/>
          </a:prstGeom>
        </p:spPr>
      </p:pic>
      <p:pic>
        <p:nvPicPr>
          <p:cNvPr id="7" name="Picture 6" descr="A drawing of a person&#10;&#10;Description automatically generated">
            <a:extLst>
              <a:ext uri="{FF2B5EF4-FFF2-40B4-BE49-F238E27FC236}">
                <a16:creationId xmlns:a16="http://schemas.microsoft.com/office/drawing/2014/main" id="{99CBEF45-2958-4F96-991D-0FE25E3F8F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0827" y="4528740"/>
            <a:ext cx="3159039" cy="184803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2D25301-53C0-4D8C-9E9C-6923C20B35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137" y="1999007"/>
            <a:ext cx="6914923" cy="2696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878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113"/>
    </mc:Choice>
    <mc:Fallback xmlns="">
      <p:transition spd="slow" advTm="16113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ar, outdoor, tree, road&#10;&#10;Description automatically generated">
            <a:extLst>
              <a:ext uri="{FF2B5EF4-FFF2-40B4-BE49-F238E27FC236}">
                <a16:creationId xmlns:a16="http://schemas.microsoft.com/office/drawing/2014/main" id="{9739B0BB-C4C0-45E5-A367-1B06DB94F7D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65" b="786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532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939"/>
    </mc:Choice>
    <mc:Fallback xmlns="">
      <p:transition spd="slow" advTm="15939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holding a flower&#10;&#10;Description automatically generated">
            <a:extLst>
              <a:ext uri="{FF2B5EF4-FFF2-40B4-BE49-F238E27FC236}">
                <a16:creationId xmlns:a16="http://schemas.microsoft.com/office/drawing/2014/main" id="{181F0501-8FD8-436F-9AAB-1D35DC614B9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934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347"/>
    </mc:Choice>
    <mc:Fallback xmlns="">
      <p:transition spd="slow" advTm="16347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standing in front of a whiteboard&#10;&#10;Description automatically generated">
            <a:extLst>
              <a:ext uri="{FF2B5EF4-FFF2-40B4-BE49-F238E27FC236}">
                <a16:creationId xmlns:a16="http://schemas.microsoft.com/office/drawing/2014/main" id="{CD39603E-D2EA-4DB5-A395-162BA417C0E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00"/>
          <a:stretch/>
        </p:blipFill>
        <p:spPr>
          <a:xfrm>
            <a:off x="-1" y="10"/>
            <a:ext cx="7370057" cy="6857990"/>
          </a:xfrm>
          <a:prstGeom prst="rect">
            <a:avLst/>
          </a:prstGeom>
        </p:spPr>
      </p:pic>
      <p:pic>
        <p:nvPicPr>
          <p:cNvPr id="7" name="Picture 6" descr="A picture containing text, whiteboard&#10;&#10;Description automatically generated">
            <a:extLst>
              <a:ext uri="{FF2B5EF4-FFF2-40B4-BE49-F238E27FC236}">
                <a16:creationId xmlns:a16="http://schemas.microsoft.com/office/drawing/2014/main" id="{28B2E1C4-74D1-44D6-95A5-CDB2C2DBB0F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08" r="39497" b="-3"/>
          <a:stretch/>
        </p:blipFill>
        <p:spPr>
          <a:xfrm rot="5400000">
            <a:off x="8189976" y="-655319"/>
            <a:ext cx="3346704" cy="4657344"/>
          </a:xfrm>
          <a:prstGeom prst="rect">
            <a:avLst/>
          </a:prstGeom>
        </p:spPr>
      </p:pic>
      <p:pic>
        <p:nvPicPr>
          <p:cNvPr id="5" name="Picture 4" descr="A close up of a whiteboard&#10;&#10;Description automatically generated">
            <a:extLst>
              <a:ext uri="{FF2B5EF4-FFF2-40B4-BE49-F238E27FC236}">
                <a16:creationId xmlns:a16="http://schemas.microsoft.com/office/drawing/2014/main" id="{1813674D-5EE8-4911-82AB-8BA0DC870F2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104" b="-3"/>
          <a:stretch/>
        </p:blipFill>
        <p:spPr>
          <a:xfrm rot="5400000">
            <a:off x="8189975" y="2855975"/>
            <a:ext cx="3346704" cy="4657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613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586"/>
    </mc:Choice>
    <mc:Fallback xmlns="">
      <p:transition spd="slow" advTm="15586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ack and silver phone&#10;&#10;Description automatically generated">
            <a:extLst>
              <a:ext uri="{FF2B5EF4-FFF2-40B4-BE49-F238E27FC236}">
                <a16:creationId xmlns:a16="http://schemas.microsoft.com/office/drawing/2014/main" id="{1A01EFC5-2416-400C-A1B9-66A2E185F3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05292" y="1339851"/>
            <a:ext cx="5571066" cy="417829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D8C1569-9CE5-428F-84A9-2B07966327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15641" y="1339852"/>
            <a:ext cx="5571066" cy="4178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172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043"/>
    </mc:Choice>
    <mc:Fallback xmlns="">
      <p:transition spd="slow" advTm="16043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wo people sitting on a sofa&#10;&#10;Description automatically generated">
            <a:extLst>
              <a:ext uri="{FF2B5EF4-FFF2-40B4-BE49-F238E27FC236}">
                <a16:creationId xmlns:a16="http://schemas.microsoft.com/office/drawing/2014/main" id="{77987644-A4F2-498B-B561-878C94A3A9C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3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833"/>
    </mc:Choice>
    <mc:Fallback xmlns="">
      <p:transition spd="slow" advTm="16833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hand holding a cellphone&#10;&#10;Description automatically generated">
            <a:extLst>
              <a:ext uri="{FF2B5EF4-FFF2-40B4-BE49-F238E27FC236}">
                <a16:creationId xmlns:a16="http://schemas.microsoft.com/office/drawing/2014/main" id="{7EFC8685-FB6B-47EF-B6F5-6DBFEAF0ADE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91" t="12531" r="-1" b="19138"/>
          <a:stretch/>
        </p:blipFill>
        <p:spPr>
          <a:xfrm rot="21323244">
            <a:off x="1715106" y="482137"/>
            <a:ext cx="8121894" cy="6780553"/>
          </a:xfrm>
          <a:prstGeom prst="rect">
            <a:avLst/>
          </a:prstGeom>
        </p:spPr>
      </p:pic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8F90FE21-B0AC-45F7-83EA-6A58E2A9F4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23856">
            <a:off x="4656671" y="1326795"/>
            <a:ext cx="2300091" cy="434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707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665"/>
    </mc:Choice>
    <mc:Fallback xmlns="">
      <p:transition spd="slow" advTm="16665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3</Words>
  <Application>Microsoft Office PowerPoint</Application>
  <PresentationFormat>Widescreen</PresentationFormat>
  <Paragraphs>1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Garamond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Elizabeth Ashdown</dc:creator>
  <cp:lastModifiedBy>Elizabeth Ashdown</cp:lastModifiedBy>
  <cp:revision>3</cp:revision>
  <dcterms:created xsi:type="dcterms:W3CDTF">2019-05-13T03:31:42Z</dcterms:created>
  <dcterms:modified xsi:type="dcterms:W3CDTF">2019-05-13T03:53:33Z</dcterms:modified>
</cp:coreProperties>
</file>